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IBM Plex Sans" panose="02020500000000000000" charset="0"/>
      <p:regular r:id="rId24"/>
      <p:bold r:id="rId25"/>
      <p:italic r:id="rId26"/>
      <p:boldItalic r:id="rId27"/>
    </p:embeddedFont>
    <p:embeddedFont>
      <p:font typeface="Orbitron" panose="02020500000000000000" charset="0"/>
      <p:regular r:id="rId28"/>
      <p:bold r:id="rId29"/>
    </p:embeddedFont>
    <p:embeddedFont>
      <p:font typeface="Prompt" panose="00000500000000000000" pitchFamily="2" charset="-34"/>
      <p:regular r:id="rId30"/>
      <p:bold r:id="rId31"/>
      <p:italic r:id="rId32"/>
      <p:boldItalic r:id="rId33"/>
    </p:embeddedFont>
    <p:embeddedFont>
      <p:font typeface="Prompt Medium" panose="00000600000000000000" pitchFamily="2" charset="-34"/>
      <p:regular r:id="rId34"/>
      <p:bold r:id="rId35"/>
      <p:italic r:id="rId36"/>
      <p:boldItalic r:id="rId37"/>
    </p:embeddedFont>
    <p:embeddedFont>
      <p:font typeface="Prompt SemiBold" panose="00000700000000000000" pitchFamily="2" charset="-34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z2udyFJ+uyS99DsSnfxjVwMpJ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EFC70-04CC-4DB9-8214-0405622CA570}">
  <a:tblStyle styleId="{A17EFC70-04CC-4DB9-8214-0405622CA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25154d871_1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25154d871_1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5154d871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25154d871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25154d871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25154d871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25154d87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25154d87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25154d871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25154d871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25154d871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25154d871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5154d871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5154d871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25154d871_1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25154d871_1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25154d87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25154d87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5154d871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5154d871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dce6c086a_1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dce6c086a_1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25154d87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25154d87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25154d87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25154d87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25154d8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25154d8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25154d87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25154d87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25154d871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25154d871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25154d871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25154d871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25154d87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25154d87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25154d871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25154d871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25154d871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25154d871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/>
          <p:nvPr/>
        </p:nvSpPr>
        <p:spPr>
          <a:xfrm>
            <a:off x="0" y="755185"/>
            <a:ext cx="9144087" cy="2074060"/>
          </a:xfrm>
          <a:custGeom>
            <a:avLst/>
            <a:gdLst/>
            <a:ahLst/>
            <a:cxnLst/>
            <a:rect l="l" t="t" r="r" b="b"/>
            <a:pathLst>
              <a:path w="79583" h="18051" extrusionOk="0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7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57"/>
          <p:cNvSpPr txBox="1">
            <a:spLocks noGrp="1"/>
          </p:cNvSpPr>
          <p:nvPr>
            <p:ph type="subTitle" idx="1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6"/>
          <p:cNvSpPr/>
          <p:nvPr/>
        </p:nvSpPr>
        <p:spPr>
          <a:xfrm rot="1083334">
            <a:off x="8236127" y="-168273"/>
            <a:ext cx="506854" cy="895322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6"/>
          <p:cNvSpPr/>
          <p:nvPr/>
        </p:nvSpPr>
        <p:spPr>
          <a:xfrm>
            <a:off x="7688522" y="-28017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6"/>
          <p:cNvSpPr/>
          <p:nvPr/>
        </p:nvSpPr>
        <p:spPr>
          <a:xfrm rot="6189788">
            <a:off x="9014181" y="1486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6"/>
          <p:cNvSpPr/>
          <p:nvPr/>
        </p:nvSpPr>
        <p:spPr>
          <a:xfrm>
            <a:off x="10" y="49194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6"/>
          <p:cNvSpPr/>
          <p:nvPr/>
        </p:nvSpPr>
        <p:spPr>
          <a:xfrm rot="-1836933">
            <a:off x="1066461" y="46094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0" name="Google Shape;100;p66"/>
          <p:cNvSpPr txBox="1">
            <a:spLocks noGrp="1"/>
          </p:cNvSpPr>
          <p:nvPr>
            <p:ph type="subTitle" idx="2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6"/>
          <p:cNvSpPr txBox="1">
            <a:spLocks noGrp="1"/>
          </p:cNvSpPr>
          <p:nvPr>
            <p:ph type="subTitle" idx="3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2" name="Google Shape;102;p66"/>
          <p:cNvSpPr txBox="1">
            <a:spLocks noGrp="1"/>
          </p:cNvSpPr>
          <p:nvPr>
            <p:ph type="subTitle" idx="4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 txBox="1">
            <a:spLocks noGrp="1"/>
          </p:cNvSpPr>
          <p:nvPr>
            <p:ph type="subTitle" idx="5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subTitle" idx="6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6"/>
          <p:cNvSpPr txBox="1">
            <a:spLocks noGrp="1"/>
          </p:cNvSpPr>
          <p:nvPr>
            <p:ph type="subTitle" idx="7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6" name="Google Shape;106;p66"/>
          <p:cNvSpPr txBox="1">
            <a:spLocks noGrp="1"/>
          </p:cNvSpPr>
          <p:nvPr>
            <p:ph type="subTitle" idx="8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6"/>
          <p:cNvSpPr txBox="1">
            <a:spLocks noGrp="1"/>
          </p:cNvSpPr>
          <p:nvPr>
            <p:ph type="subTitle" idx="9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8" name="Google Shape;108;p66"/>
          <p:cNvSpPr txBox="1">
            <a:spLocks noGrp="1"/>
          </p:cNvSpPr>
          <p:nvPr>
            <p:ph type="subTitle" idx="13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6"/>
          <p:cNvSpPr txBox="1">
            <a:spLocks noGrp="1"/>
          </p:cNvSpPr>
          <p:nvPr>
            <p:ph type="subTitle" idx="14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0" name="Google Shape;110;p66"/>
          <p:cNvSpPr txBox="1">
            <a:spLocks noGrp="1"/>
          </p:cNvSpPr>
          <p:nvPr>
            <p:ph type="subTitle" idx="15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7"/>
          <p:cNvSpPr/>
          <p:nvPr/>
        </p:nvSpPr>
        <p:spPr>
          <a:xfrm rot="1083274">
            <a:off x="6661314" y="6593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7"/>
          <p:cNvSpPr/>
          <p:nvPr/>
        </p:nvSpPr>
        <p:spPr>
          <a:xfrm>
            <a:off x="7551672" y="1315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7"/>
          <p:cNvSpPr/>
          <p:nvPr/>
        </p:nvSpPr>
        <p:spPr>
          <a:xfrm rot="6189788">
            <a:off x="7968006" y="12282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7"/>
          <p:cNvSpPr/>
          <p:nvPr/>
        </p:nvSpPr>
        <p:spPr>
          <a:xfrm>
            <a:off x="1143760" y="46413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7"/>
          <p:cNvSpPr/>
          <p:nvPr/>
        </p:nvSpPr>
        <p:spPr>
          <a:xfrm>
            <a:off x="-163914" y="339870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7"/>
          <p:cNvSpPr/>
          <p:nvPr/>
        </p:nvSpPr>
        <p:spPr>
          <a:xfrm rot="-1836933">
            <a:off x="2210211" y="43313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ubTitle" idx="1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27" name="Google Shape;127;p67"/>
          <p:cNvSpPr txBox="1">
            <a:spLocks noGrp="1"/>
          </p:cNvSpPr>
          <p:nvPr>
            <p:ph type="subTitle" idx="2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subTitle" idx="3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29" name="Google Shape;129;p67"/>
          <p:cNvSpPr txBox="1">
            <a:spLocks noGrp="1"/>
          </p:cNvSpPr>
          <p:nvPr>
            <p:ph type="subTitle" idx="4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7"/>
          <p:cNvSpPr txBox="1">
            <a:spLocks noGrp="1"/>
          </p:cNvSpPr>
          <p:nvPr>
            <p:ph type="subTitle" idx="5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31" name="Google Shape;131;p67"/>
          <p:cNvSpPr txBox="1">
            <a:spLocks noGrp="1"/>
          </p:cNvSpPr>
          <p:nvPr>
            <p:ph type="subTitle" idx="6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subTitle" idx="7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subTitle" idx="8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8"/>
          <p:cNvSpPr/>
          <p:nvPr/>
        </p:nvSpPr>
        <p:spPr>
          <a:xfrm rot="1650173">
            <a:off x="1225399" y="3534260"/>
            <a:ext cx="55480" cy="51287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8"/>
          <p:cNvSpPr/>
          <p:nvPr/>
        </p:nvSpPr>
        <p:spPr>
          <a:xfrm rot="-3297817">
            <a:off x="42521" y="3568331"/>
            <a:ext cx="538741" cy="95164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8"/>
          <p:cNvSpPr/>
          <p:nvPr/>
        </p:nvSpPr>
        <p:spPr>
          <a:xfrm rot="-1865343">
            <a:off x="1857052" y="3671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8"/>
          <p:cNvSpPr/>
          <p:nvPr/>
        </p:nvSpPr>
        <p:spPr>
          <a:xfrm>
            <a:off x="494785" y="11454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8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8"/>
          <p:cNvSpPr/>
          <p:nvPr/>
        </p:nvSpPr>
        <p:spPr>
          <a:xfrm rot="1767260">
            <a:off x="8588603" y="3979654"/>
            <a:ext cx="559096" cy="98757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ubTitle" idx="1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8"/>
          <p:cNvSpPr txBox="1">
            <a:spLocks noGrp="1"/>
          </p:cNvSpPr>
          <p:nvPr>
            <p:ph type="subTitle" idx="2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9"/>
          <p:cNvSpPr/>
          <p:nvPr/>
        </p:nvSpPr>
        <p:spPr>
          <a:xfrm rot="1083274">
            <a:off x="8576664" y="652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9"/>
          <p:cNvSpPr/>
          <p:nvPr/>
        </p:nvSpPr>
        <p:spPr>
          <a:xfrm>
            <a:off x="7874722" y="4209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/>
          <p:nvPr/>
        </p:nvSpPr>
        <p:spPr>
          <a:xfrm rot="6189828">
            <a:off x="6870643" y="303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9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9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9"/>
          <p:cNvSpPr/>
          <p:nvPr/>
        </p:nvSpPr>
        <p:spPr>
          <a:xfrm rot="-2700000">
            <a:off x="-402737" y="4024027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9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9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0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0"/>
          <p:cNvSpPr/>
          <p:nvPr/>
        </p:nvSpPr>
        <p:spPr>
          <a:xfrm rot="1083274">
            <a:off x="8744214" y="3831357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0"/>
          <p:cNvSpPr/>
          <p:nvPr/>
        </p:nvSpPr>
        <p:spPr>
          <a:xfrm rot="6189828">
            <a:off x="7858318" y="4922946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0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0"/>
          <p:cNvSpPr/>
          <p:nvPr/>
        </p:nvSpPr>
        <p:spPr>
          <a:xfrm rot="-1865101">
            <a:off x="-160176" y="620391"/>
            <a:ext cx="584781" cy="97438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0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1"/>
          <p:cNvSpPr/>
          <p:nvPr/>
        </p:nvSpPr>
        <p:spPr>
          <a:xfrm flipH="1">
            <a:off x="225773" y="872476"/>
            <a:ext cx="403450" cy="37555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1"/>
          <p:cNvSpPr/>
          <p:nvPr/>
        </p:nvSpPr>
        <p:spPr>
          <a:xfrm rot="1829653" flipH="1">
            <a:off x="208176" y="3991497"/>
            <a:ext cx="337049" cy="41992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1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1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1"/>
          <p:cNvSpPr txBox="1">
            <a:spLocks noGrp="1"/>
          </p:cNvSpPr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1"/>
          <p:cNvSpPr txBox="1">
            <a:spLocks noGrp="1"/>
          </p:cNvSpPr>
          <p:nvPr>
            <p:ph type="subTitle" idx="1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2"/>
          <p:cNvSpPr/>
          <p:nvPr/>
        </p:nvSpPr>
        <p:spPr>
          <a:xfrm rot="-1865464">
            <a:off x="-492276" y="48381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2"/>
          <p:cNvSpPr/>
          <p:nvPr/>
        </p:nvSpPr>
        <p:spPr>
          <a:xfrm rot="5400000">
            <a:off x="33932" y="3415830"/>
            <a:ext cx="57889" cy="53514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2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2"/>
          <p:cNvSpPr/>
          <p:nvPr/>
        </p:nvSpPr>
        <p:spPr>
          <a:xfrm>
            <a:off x="561085" y="2023684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2"/>
          <p:cNvSpPr/>
          <p:nvPr/>
        </p:nvSpPr>
        <p:spPr>
          <a:xfrm rot="3599947">
            <a:off x="2769494" y="4947310"/>
            <a:ext cx="304008" cy="37964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2"/>
          <p:cNvSpPr txBox="1">
            <a:spLocks noGrp="1"/>
          </p:cNvSpPr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73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87" name="Google Shape;187;p73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8" name="Google Shape;188;p73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9" name="Google Shape;189;p73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90" name="Google Shape;190;p73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  <p:grpSp>
          <p:nvGrpSpPr>
            <p:cNvPr id="191" name="Google Shape;191;p73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92" name="Google Shape;192;p73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93" name="Google Shape;193;p73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94" name="Google Shape;194;p73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</p:grpSp>
      <p:sp>
        <p:nvSpPr>
          <p:cNvPr id="195" name="Google Shape;195;p73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name="adj" fmla="val 16983"/>
            </a:avLst>
          </a:prstGeom>
          <a:solidFill>
            <a:srgbClr val="0F1524">
              <a:alpha val="23921"/>
            </a:srgbClr>
          </a:solidFill>
          <a:ln>
            <a:noFill/>
          </a:ln>
          <a:effectLst>
            <a:reflection stA="82000" endPos="30000" dist="3238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3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  <a:reflection stA="37000" endPos="30000" dist="5905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3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3"/>
          <p:cNvSpPr/>
          <p:nvPr/>
        </p:nvSpPr>
        <p:spPr>
          <a:xfrm>
            <a:off x="4433488" y="974237"/>
            <a:ext cx="295622" cy="212575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3"/>
          <p:cNvSpPr/>
          <p:nvPr/>
        </p:nvSpPr>
        <p:spPr>
          <a:xfrm rot="-1865464">
            <a:off x="283824" y="-415294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3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3"/>
          <p:cNvSpPr/>
          <p:nvPr/>
        </p:nvSpPr>
        <p:spPr>
          <a:xfrm>
            <a:off x="681322" y="11342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3"/>
          <p:cNvSpPr/>
          <p:nvPr/>
        </p:nvSpPr>
        <p:spPr>
          <a:xfrm>
            <a:off x="7852625" y="3693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3"/>
          <p:cNvSpPr/>
          <p:nvPr/>
        </p:nvSpPr>
        <p:spPr>
          <a:xfrm rot="1767188">
            <a:off x="8435859" y="3937629"/>
            <a:ext cx="552080" cy="97517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3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3"/>
          <p:cNvSpPr txBox="1">
            <a:spLocks noGrp="1"/>
          </p:cNvSpPr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73"/>
          <p:cNvSpPr txBox="1">
            <a:spLocks noGrp="1"/>
          </p:cNvSpPr>
          <p:nvPr>
            <p:ph type="subTitle" idx="1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4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4"/>
          <p:cNvSpPr/>
          <p:nvPr/>
        </p:nvSpPr>
        <p:spPr>
          <a:xfrm>
            <a:off x="960023" y="4192849"/>
            <a:ext cx="304026" cy="284971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4"/>
          <p:cNvSpPr/>
          <p:nvPr/>
        </p:nvSpPr>
        <p:spPr>
          <a:xfrm rot="1650217">
            <a:off x="470736" y="3770916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4"/>
          <p:cNvSpPr/>
          <p:nvPr/>
        </p:nvSpPr>
        <p:spPr>
          <a:xfrm>
            <a:off x="8010272" y="32308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4"/>
          <p:cNvSpPr/>
          <p:nvPr/>
        </p:nvSpPr>
        <p:spPr>
          <a:xfrm rot="6189788">
            <a:off x="8598856" y="400876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4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4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4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4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4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4"/>
          <p:cNvSpPr txBox="1">
            <a:spLocks noGrp="1"/>
          </p:cNvSpPr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0" name="Google Shape;22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5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5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5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5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5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5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5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1" name="Google Shape;231;p75"/>
          <p:cNvSpPr txBox="1">
            <a:spLocks noGrp="1"/>
          </p:cNvSpPr>
          <p:nvPr>
            <p:ph type="subTitle" idx="1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32" name="Google Shape;232;p75"/>
          <p:cNvSpPr txBox="1">
            <a:spLocks noGrp="1"/>
          </p:cNvSpPr>
          <p:nvPr>
            <p:ph type="subTitle" idx="2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5"/>
          <p:cNvSpPr txBox="1">
            <a:spLocks noGrp="1"/>
          </p:cNvSpPr>
          <p:nvPr>
            <p:ph type="subTitle" idx="3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34" name="Google Shape;234;p75"/>
          <p:cNvSpPr txBox="1">
            <a:spLocks noGrp="1"/>
          </p:cNvSpPr>
          <p:nvPr>
            <p:ph type="subTitle" idx="4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5"/>
          <p:cNvSpPr txBox="1">
            <a:spLocks noGrp="1"/>
          </p:cNvSpPr>
          <p:nvPr>
            <p:ph type="subTitle" idx="5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36" name="Google Shape;236;p75"/>
          <p:cNvSpPr txBox="1">
            <a:spLocks noGrp="1"/>
          </p:cNvSpPr>
          <p:nvPr>
            <p:ph type="subTitle" idx="6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/>
          <p:nvPr/>
        </p:nvSpPr>
        <p:spPr>
          <a:xfrm rot="-1865229">
            <a:off x="-143962" y="286954"/>
            <a:ext cx="472139" cy="786754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8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8"/>
          <p:cNvSpPr/>
          <p:nvPr/>
        </p:nvSpPr>
        <p:spPr>
          <a:xfrm rot="2700000">
            <a:off x="837138" y="35699"/>
            <a:ext cx="39734" cy="36731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8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6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6"/>
          <p:cNvSpPr/>
          <p:nvPr/>
        </p:nvSpPr>
        <p:spPr>
          <a:xfrm rot="-4499915">
            <a:off x="153861" y="3909161"/>
            <a:ext cx="751582" cy="751582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6"/>
          <p:cNvSpPr/>
          <p:nvPr/>
        </p:nvSpPr>
        <p:spPr>
          <a:xfrm rot="1767171">
            <a:off x="8189678" y="3446815"/>
            <a:ext cx="552480" cy="97591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6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6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6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76"/>
          <p:cNvSpPr txBox="1">
            <a:spLocks noGrp="1"/>
          </p:cNvSpPr>
          <p:nvPr>
            <p:ph type="subTitle" idx="1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7" name="Google Shape;247;p76"/>
          <p:cNvSpPr txBox="1">
            <a:spLocks noGrp="1"/>
          </p:cNvSpPr>
          <p:nvPr>
            <p:ph type="subTitle" idx="2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76"/>
          <p:cNvSpPr txBox="1">
            <a:spLocks noGrp="1"/>
          </p:cNvSpPr>
          <p:nvPr>
            <p:ph type="subTitle" idx="3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9" name="Google Shape;249;p76"/>
          <p:cNvSpPr txBox="1">
            <a:spLocks noGrp="1"/>
          </p:cNvSpPr>
          <p:nvPr>
            <p:ph type="subTitle" idx="4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6"/>
          <p:cNvSpPr txBox="1">
            <a:spLocks noGrp="1"/>
          </p:cNvSpPr>
          <p:nvPr>
            <p:ph type="subTitle" idx="5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1" name="Google Shape;251;p76"/>
          <p:cNvSpPr txBox="1">
            <a:spLocks noGrp="1"/>
          </p:cNvSpPr>
          <p:nvPr>
            <p:ph type="subTitle" idx="6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6"/>
          <p:cNvSpPr txBox="1">
            <a:spLocks noGrp="1"/>
          </p:cNvSpPr>
          <p:nvPr>
            <p:ph type="subTitle" idx="7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3" name="Google Shape;253;p76"/>
          <p:cNvSpPr txBox="1">
            <a:spLocks noGrp="1"/>
          </p:cNvSpPr>
          <p:nvPr>
            <p:ph type="subTitle" idx="8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7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7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7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7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7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7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7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7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77"/>
          <p:cNvSpPr txBox="1">
            <a:spLocks noGrp="1"/>
          </p:cNvSpPr>
          <p:nvPr>
            <p:ph type="subTitle" idx="1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6" name="Google Shape;266;p77"/>
          <p:cNvSpPr txBox="1">
            <a:spLocks noGrp="1"/>
          </p:cNvSpPr>
          <p:nvPr>
            <p:ph type="subTitle" idx="2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77"/>
          <p:cNvSpPr txBox="1">
            <a:spLocks noGrp="1"/>
          </p:cNvSpPr>
          <p:nvPr>
            <p:ph type="subTitle" idx="3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8" name="Google Shape;268;p77"/>
          <p:cNvSpPr txBox="1">
            <a:spLocks noGrp="1"/>
          </p:cNvSpPr>
          <p:nvPr>
            <p:ph type="subTitle" idx="4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77"/>
          <p:cNvSpPr txBox="1">
            <a:spLocks noGrp="1"/>
          </p:cNvSpPr>
          <p:nvPr>
            <p:ph type="subTitle" idx="5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6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8"/>
          <p:cNvGrpSpPr/>
          <p:nvPr/>
        </p:nvGrpSpPr>
        <p:grpSpPr>
          <a:xfrm>
            <a:off x="189464" y="3455544"/>
            <a:ext cx="8765073" cy="1674555"/>
            <a:chOff x="-222949" y="2611480"/>
            <a:chExt cx="9608718" cy="1835733"/>
          </a:xfrm>
        </p:grpSpPr>
        <p:sp>
          <p:nvSpPr>
            <p:cNvPr id="274" name="Google Shape;274;p78"/>
            <p:cNvSpPr/>
            <p:nvPr/>
          </p:nvSpPr>
          <p:spPr>
            <a:xfrm>
              <a:off x="2207095" y="352286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8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  <a:reflection stA="40000" endPos="45000" dist="571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8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8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37000" dist="952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8"/>
            <p:cNvSpPr/>
            <p:nvPr/>
          </p:nvSpPr>
          <p:spPr>
            <a:xfrm>
              <a:off x="8701627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8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4953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8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3429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8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8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78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78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8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8"/>
          <p:cNvSpPr txBox="1">
            <a:spLocks noGrp="1"/>
          </p:cNvSpPr>
          <p:nvPr>
            <p:ph type="title" hasCustomPrompt="1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" name="Google Shape;287;p78"/>
          <p:cNvSpPr txBox="1">
            <a:spLocks noGrp="1"/>
          </p:cNvSpPr>
          <p:nvPr>
            <p:ph type="subTitle" idx="1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9"/>
          <p:cNvSpPr txBox="1">
            <a:spLocks noGrp="1"/>
          </p:cNvSpPr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9"/>
          <p:cNvSpPr/>
          <p:nvPr/>
        </p:nvSpPr>
        <p:spPr>
          <a:xfrm rot="1083274">
            <a:off x="964264" y="3681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9"/>
          <p:cNvSpPr/>
          <p:nvPr/>
        </p:nvSpPr>
        <p:spPr>
          <a:xfrm>
            <a:off x="1854622" y="-159603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9"/>
          <p:cNvSpPr/>
          <p:nvPr/>
        </p:nvSpPr>
        <p:spPr>
          <a:xfrm rot="6189788">
            <a:off x="2270956" y="9370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9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9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9"/>
          <p:cNvSpPr/>
          <p:nvPr/>
        </p:nvSpPr>
        <p:spPr>
          <a:xfrm rot="-1865343">
            <a:off x="1287102" y="37665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70000" endPos="30000" dist="1428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9"/>
          <p:cNvSpPr/>
          <p:nvPr/>
        </p:nvSpPr>
        <p:spPr>
          <a:xfrm>
            <a:off x="-83440" y="39544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9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0"/>
          <p:cNvSpPr/>
          <p:nvPr/>
        </p:nvSpPr>
        <p:spPr>
          <a:xfrm rot="-1865396">
            <a:off x="873756" y="3943022"/>
            <a:ext cx="601342" cy="1002051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40000" endPos="45000" dist="571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0"/>
          <p:cNvSpPr/>
          <p:nvPr/>
        </p:nvSpPr>
        <p:spPr>
          <a:xfrm rot="1650116">
            <a:off x="167928" y="3697133"/>
            <a:ext cx="50610" cy="467849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0"/>
          <p:cNvSpPr/>
          <p:nvPr/>
        </p:nvSpPr>
        <p:spPr>
          <a:xfrm rot="1083302">
            <a:off x="7161650" y="207873"/>
            <a:ext cx="593290" cy="104800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0"/>
          <p:cNvSpPr/>
          <p:nvPr/>
        </p:nvSpPr>
        <p:spPr>
          <a:xfrm>
            <a:off x="8519925" y="-243218"/>
            <a:ext cx="308269" cy="38496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0"/>
          <p:cNvSpPr/>
          <p:nvPr/>
        </p:nvSpPr>
        <p:spPr>
          <a:xfrm rot="6189840">
            <a:off x="8717078" y="798767"/>
            <a:ext cx="398900" cy="373923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0"/>
          <p:cNvSpPr/>
          <p:nvPr/>
        </p:nvSpPr>
        <p:spPr>
          <a:xfrm rot="9383700">
            <a:off x="-133389" y="4705373"/>
            <a:ext cx="398901" cy="37390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  <a:reflection stA="40000" endPos="64000" dist="3429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0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0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0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80"/>
          <p:cNvSpPr txBox="1">
            <a:spLocks noGrp="1"/>
          </p:cNvSpPr>
          <p:nvPr>
            <p:ph type="subTitle" idx="1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2" name="Google Shape;312;p80"/>
          <p:cNvSpPr txBox="1">
            <a:spLocks noGrp="1"/>
          </p:cNvSpPr>
          <p:nvPr>
            <p:ph type="subTitle" idx="2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80"/>
          <p:cNvSpPr txBox="1">
            <a:spLocks noGrp="1"/>
          </p:cNvSpPr>
          <p:nvPr>
            <p:ph type="subTitle" idx="3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4" name="Google Shape;314;p80"/>
          <p:cNvSpPr txBox="1">
            <a:spLocks noGrp="1"/>
          </p:cNvSpPr>
          <p:nvPr>
            <p:ph type="subTitle" idx="4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80"/>
          <p:cNvSpPr txBox="1">
            <a:spLocks noGrp="1"/>
          </p:cNvSpPr>
          <p:nvPr>
            <p:ph type="subTitle" idx="5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6" name="Google Shape;316;p80"/>
          <p:cNvSpPr txBox="1">
            <a:spLocks noGrp="1"/>
          </p:cNvSpPr>
          <p:nvPr>
            <p:ph type="subTitle" idx="6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80"/>
          <p:cNvSpPr txBox="1">
            <a:spLocks noGrp="1"/>
          </p:cNvSpPr>
          <p:nvPr>
            <p:ph type="subTitle" idx="7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8" name="Google Shape;318;p80"/>
          <p:cNvSpPr txBox="1">
            <a:spLocks noGrp="1"/>
          </p:cNvSpPr>
          <p:nvPr>
            <p:ph type="subTitle" idx="8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7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1"/>
          <p:cNvSpPr/>
          <p:nvPr/>
        </p:nvSpPr>
        <p:spPr>
          <a:xfrm rot="1083274">
            <a:off x="905564" y="-5593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1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1"/>
          <p:cNvSpPr/>
          <p:nvPr/>
        </p:nvSpPr>
        <p:spPr>
          <a:xfrm>
            <a:off x="-90028" y="4106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1"/>
          <p:cNvSpPr/>
          <p:nvPr/>
        </p:nvSpPr>
        <p:spPr>
          <a:xfrm rot="6189788">
            <a:off x="5151606" y="41307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1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1"/>
          <p:cNvSpPr txBox="1">
            <a:spLocks noGrp="1"/>
          </p:cNvSpPr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81"/>
          <p:cNvSpPr txBox="1">
            <a:spLocks noGrp="1"/>
          </p:cNvSpPr>
          <p:nvPr>
            <p:ph type="subTitle" idx="1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8" name="Google Shape;328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6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2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  <a:reflection stA="24000" endPos="24000" dist="1047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2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2"/>
          <p:cNvSpPr/>
          <p:nvPr/>
        </p:nvSpPr>
        <p:spPr>
          <a:xfrm rot="-5400000">
            <a:off x="4562083" y="4383040"/>
            <a:ext cx="1374477" cy="1298185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2"/>
          <p:cNvSpPr/>
          <p:nvPr/>
        </p:nvSpPr>
        <p:spPr>
          <a:xfrm rot="-3325188">
            <a:off x="1893" y="-112546"/>
            <a:ext cx="920300" cy="162564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2"/>
          <p:cNvSpPr/>
          <p:nvPr/>
        </p:nvSpPr>
        <p:spPr>
          <a:xfrm rot="701342">
            <a:off x="8450969" y="1940853"/>
            <a:ext cx="828025" cy="1033942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2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B54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2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2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2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2"/>
          <p:cNvSpPr txBox="1">
            <a:spLocks noGrp="1"/>
          </p:cNvSpPr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82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 b="0" i="0" u="none" strike="noStrike" cap="none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 b="0" i="0" u="none" strike="noStrike" cap="none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9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9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9"/>
          <p:cNvSpPr/>
          <p:nvPr/>
        </p:nvSpPr>
        <p:spPr>
          <a:xfrm>
            <a:off x="8585004" y="-152930"/>
            <a:ext cx="393708" cy="368997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9"/>
          <p:cNvSpPr/>
          <p:nvPr/>
        </p:nvSpPr>
        <p:spPr>
          <a:xfrm rot="1366686">
            <a:off x="7002382" y="189929"/>
            <a:ext cx="563308" cy="93867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9"/>
          <p:cNvSpPr/>
          <p:nvPr/>
        </p:nvSpPr>
        <p:spPr>
          <a:xfrm rot="2461964">
            <a:off x="8206365" y="451004"/>
            <a:ext cx="45053" cy="416478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9"/>
          <p:cNvSpPr/>
          <p:nvPr/>
        </p:nvSpPr>
        <p:spPr>
          <a:xfrm rot="1083067">
            <a:off x="6111473" y="-595881"/>
            <a:ext cx="585386" cy="1033913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9"/>
          <p:cNvSpPr/>
          <p:nvPr/>
        </p:nvSpPr>
        <p:spPr>
          <a:xfrm>
            <a:off x="8655852" y="640624"/>
            <a:ext cx="882785" cy="833860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1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subTitle" idx="2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title" idx="3"/>
          </p:nvPr>
        </p:nvSpPr>
        <p:spPr>
          <a:xfrm>
            <a:off x="829500" y="1946550"/>
            <a:ext cx="621900" cy="484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ubTitle" idx="4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4" name="Google Shape;34;p59"/>
          <p:cNvSpPr txBox="1">
            <a:spLocks noGrp="1"/>
          </p:cNvSpPr>
          <p:nvPr>
            <p:ph type="subTitle" idx="5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>
            <a:spLocks noGrp="1"/>
          </p:cNvSpPr>
          <p:nvPr>
            <p:ph type="title" idx="6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9"/>
          <p:cNvSpPr txBox="1">
            <a:spLocks noGrp="1"/>
          </p:cNvSpPr>
          <p:nvPr>
            <p:ph type="subTitle" idx="7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7" name="Google Shape;37;p59"/>
          <p:cNvSpPr txBox="1">
            <a:spLocks noGrp="1"/>
          </p:cNvSpPr>
          <p:nvPr>
            <p:ph type="subTitle" idx="8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title" idx="9"/>
          </p:nvPr>
        </p:nvSpPr>
        <p:spPr>
          <a:xfrm>
            <a:off x="829500" y="3606500"/>
            <a:ext cx="621900" cy="484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subTitle" idx="13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subTitle" idx="14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title" idx="15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0"/>
          <p:cNvSpPr txBox="1">
            <a:spLocks noGrp="1"/>
          </p:cNvSpPr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subTitle" idx="1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title" idx="2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noFill/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 txBox="1">
            <a:spLocks noGrp="1"/>
          </p:cNvSpPr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1"/>
          <p:cNvSpPr txBox="1">
            <a:spLocks noGrp="1"/>
          </p:cNvSpPr>
          <p:nvPr>
            <p:ph type="subTitle" idx="1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9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3"/>
          <p:cNvSpPr/>
          <p:nvPr/>
        </p:nvSpPr>
        <p:spPr>
          <a:xfrm rot="-5400000">
            <a:off x="2843924" y="3359412"/>
            <a:ext cx="876665" cy="828024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3"/>
          <p:cNvSpPr/>
          <p:nvPr/>
        </p:nvSpPr>
        <p:spPr>
          <a:xfrm>
            <a:off x="6904447" y="7327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3"/>
          <p:cNvSpPr/>
          <p:nvPr/>
        </p:nvSpPr>
        <p:spPr>
          <a:xfrm rot="6189828">
            <a:off x="8285381" y="885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3"/>
          <p:cNvSpPr/>
          <p:nvPr/>
        </p:nvSpPr>
        <p:spPr>
          <a:xfrm>
            <a:off x="387161" y="364605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3"/>
          <p:cNvSpPr/>
          <p:nvPr/>
        </p:nvSpPr>
        <p:spPr>
          <a:xfrm rot="-1836933">
            <a:off x="-32089" y="288234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3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3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3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subTitle" idx="1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subTitle" idx="2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subTitle" idx="3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subTitle" idx="4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9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subTitle" idx="1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/>
          <p:nvPr/>
        </p:nvSpPr>
        <p:spPr>
          <a:xfrm>
            <a:off x="8536825" y="214085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5"/>
          <p:cNvSpPr/>
          <p:nvPr/>
        </p:nvSpPr>
        <p:spPr>
          <a:xfrm rot="1767129">
            <a:off x="8424619" y="3519602"/>
            <a:ext cx="731412" cy="129198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5"/>
          <p:cNvSpPr/>
          <p:nvPr/>
        </p:nvSpPr>
        <p:spPr>
          <a:xfrm>
            <a:off x="318250" y="2360906"/>
            <a:ext cx="329861" cy="308552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5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5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subTitle" idx="1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subTitle" idx="2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subTitle" idx="3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6" name="Google Shape;86;p65"/>
          <p:cNvSpPr txBox="1">
            <a:spLocks noGrp="1"/>
          </p:cNvSpPr>
          <p:nvPr>
            <p:ph type="subTitle" idx="4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"/>
          <p:cNvSpPr/>
          <p:nvPr/>
        </p:nvSpPr>
        <p:spPr>
          <a:xfrm>
            <a:off x="1395725" y="862350"/>
            <a:ext cx="6352500" cy="3418800"/>
          </a:xfrm>
          <a:prstGeom prst="roundRect">
            <a:avLst>
              <a:gd name="adj" fmla="val 16983"/>
            </a:avLst>
          </a:prstGeom>
          <a:solidFill>
            <a:srgbClr val="0F1524">
              <a:alpha val="2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"/>
          <p:cNvSpPr/>
          <p:nvPr/>
        </p:nvSpPr>
        <p:spPr>
          <a:xfrm>
            <a:off x="1511800" y="970650"/>
            <a:ext cx="6120300" cy="32022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196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"/>
          <p:cNvSpPr txBox="1">
            <a:spLocks noGrp="1"/>
          </p:cNvSpPr>
          <p:nvPr>
            <p:ph type="subTitle" idx="1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KOK Siu Chung 20190875A***</a:t>
            </a:r>
            <a:endParaRPr sz="1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HO Chun Hei 20096776A</a:t>
            </a:r>
            <a:endParaRPr sz="1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MOK Ho Ming 20072190A</a:t>
            </a:r>
            <a:endParaRPr sz="1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TO Fui Yin 20199034A</a:t>
            </a:r>
            <a:endParaRPr sz="1000"/>
          </a:p>
        </p:txBody>
      </p:sp>
      <p:sp>
        <p:nvSpPr>
          <p:cNvPr id="351" name="Google Shape;351;p1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  <a:noFill/>
          <a:ln>
            <a:noFill/>
          </a:ln>
          <a:effectLst>
            <a:outerShdw blurRad="571500" algn="bl" rotWithShape="0">
              <a:schemeClr val="l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CCSS CREAMS</a:t>
            </a:r>
            <a:endParaRPr sz="5000"/>
          </a:p>
        </p:txBody>
      </p:sp>
      <p:pic>
        <p:nvPicPr>
          <p:cNvPr id="352" name="Google Shape;35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82" y="2552950"/>
            <a:ext cx="690236" cy="7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"/>
          <p:cNvSpPr/>
          <p:nvPr/>
        </p:nvSpPr>
        <p:spPr>
          <a:xfrm rot="1650173">
            <a:off x="424099" y="2536785"/>
            <a:ext cx="55480" cy="51287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"/>
          <p:cNvGrpSpPr/>
          <p:nvPr/>
        </p:nvGrpSpPr>
        <p:grpSpPr>
          <a:xfrm>
            <a:off x="2152725" y="2985800"/>
            <a:ext cx="4838550" cy="47700"/>
            <a:chOff x="2152650" y="2608200"/>
            <a:chExt cx="4838550" cy="47700"/>
          </a:xfrm>
        </p:grpSpPr>
        <p:sp>
          <p:nvSpPr>
            <p:cNvPr id="355" name="Google Shape;355;p1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4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4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"/>
          <p:cNvSpPr/>
          <p:nvPr/>
        </p:nvSpPr>
        <p:spPr>
          <a:xfrm>
            <a:off x="8430908" y="2611480"/>
            <a:ext cx="337939" cy="42201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"/>
          <p:cNvSpPr/>
          <p:nvPr/>
        </p:nvSpPr>
        <p:spPr>
          <a:xfrm rot="6189740">
            <a:off x="8917761" y="3753768"/>
            <a:ext cx="437302" cy="409905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"/>
          <p:cNvSpPr/>
          <p:nvPr/>
        </p:nvSpPr>
        <p:spPr>
          <a:xfrm rot="2961694">
            <a:off x="3035594" y="4126728"/>
            <a:ext cx="337933" cy="422007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"/>
          <p:cNvSpPr/>
          <p:nvPr/>
        </p:nvSpPr>
        <p:spPr>
          <a:xfrm rot="9383746">
            <a:off x="-159181" y="3966912"/>
            <a:ext cx="437295" cy="409900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/>
          <p:nvPr/>
        </p:nvSpPr>
        <p:spPr>
          <a:xfrm>
            <a:off x="919250" y="2678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"/>
          <p:cNvSpPr/>
          <p:nvPr/>
        </p:nvSpPr>
        <p:spPr>
          <a:xfrm>
            <a:off x="-82575" y="20724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"/>
          <p:cNvSpPr/>
          <p:nvPr/>
        </p:nvSpPr>
        <p:spPr>
          <a:xfrm>
            <a:off x="8430900" y="34203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"/>
          <p:cNvSpPr/>
          <p:nvPr/>
        </p:nvSpPr>
        <p:spPr>
          <a:xfrm>
            <a:off x="9060363" y="2286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"/>
          <p:cNvSpPr/>
          <p:nvPr/>
        </p:nvSpPr>
        <p:spPr>
          <a:xfrm>
            <a:off x="6528463" y="38826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25154d871_11_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d25154d871_11_13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gd25154d871_1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8" y="382450"/>
            <a:ext cx="8552626" cy="43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d25154d871_11_18"/>
          <p:cNvPicPr preferRelativeResize="0"/>
          <p:nvPr/>
        </p:nvPicPr>
        <p:blipFill rotWithShape="1">
          <a:blip r:embed="rId3">
            <a:alphaModFix/>
          </a:blip>
          <a:srcRect l="6388" t="2945" r="2469" b="2652"/>
          <a:stretch/>
        </p:blipFill>
        <p:spPr>
          <a:xfrm>
            <a:off x="1563600" y="215750"/>
            <a:ext cx="6148149" cy="48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25154d871_11_2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d25154d871_11_23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gd25154d871_11_23"/>
          <p:cNvPicPr preferRelativeResize="0"/>
          <p:nvPr/>
        </p:nvPicPr>
        <p:blipFill rotWithShape="1">
          <a:blip r:embed="rId3">
            <a:alphaModFix/>
          </a:blip>
          <a:srcRect l="2830" t="4252" r="1539" b="3691"/>
          <a:stretch/>
        </p:blipFill>
        <p:spPr>
          <a:xfrm>
            <a:off x="438475" y="598575"/>
            <a:ext cx="8379952" cy="3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25154d871_3_1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Logical design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41" name="Google Shape;441;gd25154d871_3_10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Login page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Platform for students and teachers to login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Error login box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Only show when user enter inappropriate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userId and password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42" name="Google Shape;442;gd25154d871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175" y="649787"/>
            <a:ext cx="3056224" cy="20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d25154d871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271" y="2837750"/>
            <a:ext cx="1378529" cy="1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d25154d871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789" y="2837751"/>
            <a:ext cx="1510111" cy="1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d25154d871_3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8300" y="2837752"/>
            <a:ext cx="1313975" cy="1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25154d871_3_4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Prompt"/>
                <a:ea typeface="Prompt"/>
                <a:cs typeface="Prompt"/>
                <a:sym typeface="Prompt"/>
              </a:rPr>
              <a:t>Navigation button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51" name="Google Shape;451;gd25154d871_3_42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Browse Activities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activities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Browse Clubs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clubs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Application Status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application status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CMTs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For chairman use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Records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participation records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CCSS logo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Home button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Personal information log</a:t>
            </a:r>
            <a:r>
              <a:rPr lang="en" b="1" u="sng">
                <a:latin typeface="Prompt"/>
                <a:ea typeface="Prompt"/>
                <a:cs typeface="Prompt"/>
                <a:sym typeface="Prompt"/>
              </a:rPr>
              <a:t>o</a:t>
            </a:r>
            <a:endParaRPr b="1" u="sng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personal information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logout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52" name="Google Shape;452;gd25154d871_3_42"/>
          <p:cNvPicPr preferRelativeResize="0"/>
          <p:nvPr/>
        </p:nvPicPr>
        <p:blipFill rotWithShape="1">
          <a:blip r:embed="rId3">
            <a:alphaModFix/>
          </a:blip>
          <a:srcRect l="15284" t="9683" r="18603" b="9755"/>
          <a:stretch/>
        </p:blipFill>
        <p:spPr>
          <a:xfrm>
            <a:off x="4591150" y="1236110"/>
            <a:ext cx="4018300" cy="26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25154d871_3_5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Navigation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d25154d871_3_50"/>
          <p:cNvSpPr txBox="1">
            <a:spLocks noGrp="1"/>
          </p:cNvSpPr>
          <p:nvPr>
            <p:ph type="body" idx="1"/>
          </p:nvPr>
        </p:nvSpPr>
        <p:spPr>
          <a:xfrm>
            <a:off x="587100" y="11598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General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personal information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Guardian Information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guardian information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Medical Information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medical information (allergies)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Academic Records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academic records with school year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Awards Record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awards record with school year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Self-Account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rompt"/>
              <a:buChar char="○"/>
            </a:pPr>
            <a:r>
              <a:rPr lang="en" sz="1300">
                <a:latin typeface="Prompt"/>
                <a:ea typeface="Prompt"/>
                <a:cs typeface="Prompt"/>
                <a:sym typeface="Prompt"/>
              </a:rPr>
              <a:t>Show student’s self introduction</a:t>
            </a:r>
            <a:endParaRPr sz="13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Home</a:t>
            </a:r>
            <a:endParaRPr b="1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59" name="Google Shape;459;gd25154d871_3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00" y="1430700"/>
            <a:ext cx="4105201" cy="2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25154d871_3_5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Student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65" name="Google Shape;465;gd25154d871_3_57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Browse Activities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Browse activities to sign up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Browse Clubs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Browse clubs to sign up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Application Status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Check Act. and Club application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CMTs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Club Management Tools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Records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Check Act. and Club Records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●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Logout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466" name="Google Shape;466;gd25154d871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50" y="1295161"/>
            <a:ext cx="3861099" cy="2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25154d871_16_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Teacher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72" name="Google Shape;472;gd25154d871_16_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CMTs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Club management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AMTs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Activities management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Personal information 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SemiBold"/>
              <a:buChar char="○"/>
            </a:pPr>
            <a:r>
              <a:rPr lang="en">
                <a:latin typeface="Prompt SemiBold"/>
                <a:ea typeface="Prompt SemiBold"/>
                <a:cs typeface="Prompt SemiBold"/>
                <a:sym typeface="Prompt SemiBold"/>
              </a:rPr>
              <a:t>Show personal information</a:t>
            </a:r>
            <a:endParaRPr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Logout</a:t>
            </a:r>
            <a:endParaRPr b="1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73" name="Google Shape;473;gd25154d871_16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006" y="1566850"/>
            <a:ext cx="3882898" cy="25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25154d871_0_4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Teacher/ Student CMTs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d25154d871_0_49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Attendance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rompt Medium"/>
              <a:buChar char="○"/>
            </a:pPr>
            <a:r>
              <a:rPr lang="en" sz="1500">
                <a:latin typeface="Prompt Medium"/>
                <a:ea typeface="Prompt Medium"/>
                <a:cs typeface="Prompt Medium"/>
                <a:sym typeface="Prompt Medium"/>
              </a:rPr>
              <a:t>Take attendance for participants</a:t>
            </a:r>
            <a:endParaRPr sz="1500"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Add Activity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rompt Medium"/>
              <a:buChar char="○"/>
            </a:pPr>
            <a:r>
              <a:rPr lang="en" sz="1500">
                <a:latin typeface="Prompt Medium"/>
                <a:ea typeface="Prompt Medium"/>
                <a:cs typeface="Prompt Medium"/>
                <a:sym typeface="Prompt Medium"/>
              </a:rPr>
              <a:t>Add activity with information</a:t>
            </a:r>
            <a:endParaRPr sz="1500"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Activity Records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rompt Medium"/>
              <a:buChar char="○"/>
            </a:pPr>
            <a:r>
              <a:rPr lang="en" sz="1500">
                <a:latin typeface="Prompt Medium"/>
                <a:ea typeface="Prompt Medium"/>
                <a:cs typeface="Prompt Medium"/>
                <a:sym typeface="Prompt Medium"/>
              </a:rPr>
              <a:t>Show activity records</a:t>
            </a:r>
            <a:endParaRPr sz="1500"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Home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rompt Medium"/>
              <a:buChar char="○"/>
            </a:pPr>
            <a:r>
              <a:rPr lang="en" sz="1500">
                <a:latin typeface="Prompt Medium"/>
                <a:ea typeface="Prompt Medium"/>
                <a:cs typeface="Prompt Medium"/>
                <a:sym typeface="Prompt Medium"/>
              </a:rPr>
              <a:t>Back to home page</a:t>
            </a:r>
            <a:endParaRPr sz="1500"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Member Records (Teacher only)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rompt Medium"/>
              <a:buChar char="○"/>
            </a:pPr>
            <a:r>
              <a:rPr lang="en" sz="1500">
                <a:latin typeface="Prompt Medium"/>
                <a:ea typeface="Prompt Medium"/>
                <a:cs typeface="Prompt Medium"/>
                <a:sym typeface="Prompt Medium"/>
              </a:rPr>
              <a:t>Show members of the club</a:t>
            </a:r>
            <a:endParaRPr sz="1500"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pic>
        <p:nvPicPr>
          <p:cNvPr id="480" name="Google Shape;480;gd25154d87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73" y="2717700"/>
            <a:ext cx="3516837" cy="233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d25154d87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149" y="145725"/>
            <a:ext cx="3512339" cy="23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25154d871_3_6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Teacher AMTs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87" name="Google Shape;487;gd25154d871_3_63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Add Activity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Medium"/>
              <a:buChar char="○"/>
            </a:pPr>
            <a:r>
              <a:rPr lang="en">
                <a:latin typeface="Prompt Medium"/>
                <a:ea typeface="Prompt Medium"/>
                <a:cs typeface="Prompt Medium"/>
                <a:sym typeface="Prompt Medium"/>
              </a:rPr>
              <a:t>Add activity with information</a:t>
            </a:r>
            <a:endParaRPr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Edit Activity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Medium"/>
              <a:buChar char="○"/>
            </a:pPr>
            <a:r>
              <a:rPr lang="en">
                <a:latin typeface="Prompt Medium"/>
                <a:ea typeface="Prompt Medium"/>
                <a:cs typeface="Prompt Medium"/>
                <a:sym typeface="Prompt Medium"/>
              </a:rPr>
              <a:t>Edit activities</a:t>
            </a:r>
            <a:endParaRPr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Activity Records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Medium"/>
              <a:buChar char="○"/>
            </a:pPr>
            <a:r>
              <a:rPr lang="en">
                <a:latin typeface="Prompt Medium"/>
                <a:ea typeface="Prompt Medium"/>
                <a:cs typeface="Prompt Medium"/>
                <a:sym typeface="Prompt Medium"/>
              </a:rPr>
              <a:t>Show activity records</a:t>
            </a:r>
            <a:endParaRPr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"/>
              <a:buChar char="●"/>
            </a:pPr>
            <a:r>
              <a:rPr lang="en" b="1">
                <a:latin typeface="Prompt"/>
                <a:ea typeface="Prompt"/>
                <a:cs typeface="Prompt"/>
                <a:sym typeface="Prompt"/>
              </a:rPr>
              <a:t>Home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mpt Medium"/>
              <a:buChar char="○"/>
            </a:pPr>
            <a:r>
              <a:rPr lang="en">
                <a:latin typeface="Prompt Medium"/>
                <a:ea typeface="Prompt Medium"/>
                <a:cs typeface="Prompt Medium"/>
                <a:sym typeface="Prompt Medium"/>
              </a:rPr>
              <a:t>Back to home page</a:t>
            </a:r>
            <a:endParaRPr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pic>
        <p:nvPicPr>
          <p:cNvPr id="488" name="Google Shape;488;gd25154d871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406" y="983825"/>
            <a:ext cx="4076176" cy="2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dce6c086a_17_34"/>
          <p:cNvSpPr txBox="1">
            <a:spLocks noGrp="1"/>
          </p:cNvSpPr>
          <p:nvPr>
            <p:ph type="title"/>
          </p:nvPr>
        </p:nvSpPr>
        <p:spPr>
          <a:xfrm>
            <a:off x="713100" y="2919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latin typeface="Prompt" panose="00000500000000000000" pitchFamily="2" charset="-34"/>
                <a:cs typeface="Prompt" panose="00000500000000000000" pitchFamily="2" charset="-34"/>
              </a:rPr>
              <a:t>Table of Contents</a:t>
            </a:r>
            <a:endParaRPr sz="32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71" name="Google Shape;371;gcdce6c086a_17_34"/>
          <p:cNvSpPr txBox="1">
            <a:spLocks noGrp="1"/>
          </p:cNvSpPr>
          <p:nvPr>
            <p:ph type="body" idx="1"/>
          </p:nvPr>
        </p:nvSpPr>
        <p:spPr>
          <a:xfrm>
            <a:off x="713100" y="1050975"/>
            <a:ext cx="7717800" cy="3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Introduction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Business rule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Conceptual Models(ERD)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Logical Design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Demonstration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mpt"/>
              <a:buAutoNum type="arabicPeriod"/>
            </a:pPr>
            <a:r>
              <a:rPr lang="en" sz="1900" b="1">
                <a:latin typeface="Prompt"/>
                <a:ea typeface="Prompt"/>
                <a:cs typeface="Prompt"/>
                <a:sym typeface="Prompt"/>
              </a:rPr>
              <a:t>Conclusion</a:t>
            </a:r>
            <a:endParaRPr sz="1900" b="1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72" name="Google Shape;372;gcdce6c086a_17_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25154d871_0_44"/>
          <p:cNvSpPr txBox="1">
            <a:spLocks noGrp="1"/>
          </p:cNvSpPr>
          <p:nvPr>
            <p:ph type="title"/>
          </p:nvPr>
        </p:nvSpPr>
        <p:spPr>
          <a:xfrm>
            <a:off x="713100" y="2285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Demonstration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rompt"/>
                <a:ea typeface="Prompt"/>
                <a:cs typeface="Prompt"/>
                <a:sym typeface="Prompt"/>
              </a:rPr>
              <a:t>(We will show it in live presentation)</a:t>
            </a:r>
            <a:endParaRPr b="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25154d871_0_5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Prompt" panose="00000500000000000000" pitchFamily="2" charset="-34"/>
                <a:cs typeface="Prompt" panose="00000500000000000000" pitchFamily="2" charset="-34"/>
              </a:rPr>
              <a:t>Conclusion</a:t>
            </a:r>
            <a:endParaRPr sz="3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9" name="Google Shape;499;gd25154d871_0_55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bg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Future Improvement:</a:t>
            </a:r>
            <a:endParaRPr sz="1700" dirty="0">
              <a:solidFill>
                <a:schemeClr val="bg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Prompt SemiBold"/>
              <a:buAutoNum type="arabicPeriod"/>
            </a:pPr>
            <a:r>
              <a:rPr lang="en" sz="1700" dirty="0">
                <a:solidFill>
                  <a:schemeClr val="bg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Payment system</a:t>
            </a:r>
            <a:endParaRPr sz="1700" dirty="0">
              <a:solidFill>
                <a:schemeClr val="bg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Prompt SemiBold"/>
              <a:buAutoNum type="arabicPeriod"/>
            </a:pPr>
            <a:r>
              <a:rPr lang="en" sz="1700" dirty="0">
                <a:solidFill>
                  <a:schemeClr val="bg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Room booking system</a:t>
            </a:r>
            <a:endParaRPr dirty="0">
              <a:solidFill>
                <a:schemeClr val="bg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25154d871_0_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Introduction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78" name="Google Shape;378;gd25154d871_0_0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mpt"/>
                <a:ea typeface="Prompt"/>
                <a:cs typeface="Prompt"/>
                <a:sym typeface="Prompt"/>
              </a:rPr>
              <a:t>CC secondary school</a:t>
            </a:r>
            <a:endParaRPr sz="19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500"/>
              <a:buChar char="●"/>
            </a:pPr>
            <a:r>
              <a:rPr lang="en" sz="1900" b="1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Provide</a:t>
            </a:r>
            <a:r>
              <a:rPr lang="en" sz="1500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 extracurricular activities for students</a:t>
            </a:r>
            <a:endParaRPr sz="1500">
              <a:solidFill>
                <a:srgbClr val="EFEFE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Prompt"/>
              <a:buChar char="●"/>
            </a:pPr>
            <a:r>
              <a:rPr lang="en" sz="1900" b="1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Inform</a:t>
            </a:r>
            <a:r>
              <a:rPr lang="en" sz="1500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 students what they can participate in</a:t>
            </a:r>
            <a:endParaRPr sz="1500">
              <a:solidFill>
                <a:srgbClr val="EFEFE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Prompt"/>
              <a:buChar char="●"/>
            </a:pPr>
            <a:r>
              <a:rPr lang="en" sz="1900" b="1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Register</a:t>
            </a:r>
            <a:r>
              <a:rPr lang="en" sz="1500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 activities</a:t>
            </a:r>
            <a:endParaRPr sz="1500">
              <a:solidFill>
                <a:srgbClr val="EFEFE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Prompt"/>
              <a:buChar char="●"/>
            </a:pPr>
            <a:r>
              <a:rPr lang="en" sz="1900" b="1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Store</a:t>
            </a:r>
            <a:r>
              <a:rPr lang="en" sz="1500">
                <a:solidFill>
                  <a:srgbClr val="EFEFEF"/>
                </a:solidFill>
                <a:latin typeface="Prompt"/>
                <a:ea typeface="Prompt"/>
                <a:cs typeface="Prompt"/>
                <a:sym typeface="Prompt"/>
              </a:rPr>
              <a:t> activities and club data</a:t>
            </a:r>
            <a:endParaRPr sz="1500">
              <a:solidFill>
                <a:srgbClr val="EFEFE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79" name="Google Shape;379;gd25154d87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25" y="2010713"/>
            <a:ext cx="2784450" cy="1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25154d871_3_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Business rule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85" name="Google Shape;385;gd25154d871_3_0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AutoNum type="arabicPeriod"/>
            </a:pPr>
            <a:r>
              <a:rPr lang="en" b="1" u="sng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Students</a:t>
            </a:r>
            <a:endParaRPr b="1" u="sng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Sign up for activity.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Store the academic results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AutoNum type="arabicPeriod"/>
            </a:pPr>
            <a:r>
              <a:rPr lang="en" b="1" u="sng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Chairman</a:t>
            </a:r>
            <a:endParaRPr b="1" u="sng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Add activities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Take attendance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AutoNum type="arabicPeriod"/>
            </a:pPr>
            <a:r>
              <a:rPr lang="en" b="1" u="sng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Teacher</a:t>
            </a:r>
            <a:endParaRPr b="1" u="sng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Everything </a:t>
            </a:r>
            <a:r>
              <a:rPr lang="en" b="1" u="sng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Chairman </a:t>
            </a: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could do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rompt"/>
              <a:buChar char="●"/>
            </a:pPr>
            <a:r>
              <a:rPr lang="en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Manage Club and Activity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25154d871_3_17"/>
          <p:cNvSpPr txBox="1">
            <a:spLocks noGrp="1"/>
          </p:cNvSpPr>
          <p:nvPr>
            <p:ph type="title"/>
          </p:nvPr>
        </p:nvSpPr>
        <p:spPr>
          <a:xfrm>
            <a:off x="713100" y="4005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Students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graphicFrame>
        <p:nvGraphicFramePr>
          <p:cNvPr id="391" name="Google Shape;391;gd25154d871_3_17"/>
          <p:cNvGraphicFramePr/>
          <p:nvPr/>
        </p:nvGraphicFramePr>
        <p:xfrm>
          <a:off x="802050" y="1080258"/>
          <a:ext cx="6775800" cy="4043990"/>
        </p:xfrm>
        <a:graphic>
          <a:graphicData uri="http://schemas.openxmlformats.org/drawingml/2006/table">
            <a:tbl>
              <a:tblPr>
                <a:noFill/>
                <a:tableStyleId>{A17EFC70-04CC-4DB9-8214-0405622CA570}</a:tableStyleId>
              </a:tblPr>
              <a:tblGrid>
                <a:gridCol w="225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4FC1F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Table</a:t>
                      </a:r>
                      <a:endParaRPr sz="1100" b="1">
                        <a:solidFill>
                          <a:srgbClr val="4FC1F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4FC1F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Table</a:t>
                      </a:r>
                      <a:endParaRPr sz="1100" b="1">
                        <a:solidFill>
                          <a:srgbClr val="4FC1F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4FC1F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Relationship</a:t>
                      </a:r>
                      <a:endParaRPr sz="1100" b="1">
                        <a:solidFill>
                          <a:srgbClr val="4FC1F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student_information </a:t>
                      </a: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student_login </a:t>
                      </a: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1:1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student_selfAccount </a:t>
                      </a: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1:1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student_grade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student_academic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student_medical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student_guardian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student_awards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club_schoolYear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club_record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9D9D9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activity_records </a:t>
                      </a:r>
                      <a:endParaRPr sz="1100">
                        <a:solidFill>
                          <a:srgbClr val="D9D9D9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100">
                        <a:solidFill>
                          <a:schemeClr val="lt1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25154d871_3_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Clubs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graphicFrame>
        <p:nvGraphicFramePr>
          <p:cNvPr id="397" name="Google Shape;397;gd25154d871_3_22"/>
          <p:cNvGraphicFramePr/>
          <p:nvPr/>
        </p:nvGraphicFramePr>
        <p:xfrm>
          <a:off x="952500" y="1362500"/>
          <a:ext cx="7239000" cy="1555122"/>
        </p:xfrm>
        <a:graphic>
          <a:graphicData uri="http://schemas.openxmlformats.org/drawingml/2006/table">
            <a:tbl>
              <a:tblPr>
                <a:noFill/>
                <a:tableStyleId>{A17EFC70-04CC-4DB9-8214-0405622CA570}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Table</a:t>
                      </a:r>
                      <a:endParaRPr b="1">
                        <a:solidFill>
                          <a:schemeClr val="accent3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Table</a:t>
                      </a:r>
                      <a:endParaRPr b="1">
                        <a:solidFill>
                          <a:schemeClr val="accent3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Relationship</a:t>
                      </a:r>
                      <a:endParaRPr b="1">
                        <a:solidFill>
                          <a:schemeClr val="accent3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club_information</a:t>
                      </a:r>
                      <a:endParaRPr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club_schoolYear</a:t>
                      </a:r>
                      <a:endParaRPr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200"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club_schoolYear</a:t>
                      </a:r>
                      <a:endParaRPr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club_record</a:t>
                      </a:r>
                      <a:endParaRPr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200"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club_record</a:t>
                      </a:r>
                      <a:endParaRPr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activity_information</a:t>
                      </a:r>
                      <a:endParaRPr sz="1200"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 sz="1200">
                        <a:solidFill>
                          <a:srgbClr val="EFEFEF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8" name="Google Shape;398;gd25154d871_3_22"/>
          <p:cNvGraphicFramePr/>
          <p:nvPr/>
        </p:nvGraphicFramePr>
        <p:xfrm>
          <a:off x="952500" y="3060425"/>
          <a:ext cx="7239000" cy="386304"/>
        </p:xfrm>
        <a:graphic>
          <a:graphicData uri="http://schemas.openxmlformats.org/drawingml/2006/table">
            <a:tbl>
              <a:tblPr>
                <a:noFill/>
                <a:tableStyleId>{A17EFC70-04CC-4DB9-8214-0405622CA570}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activity_information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activity_records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9" name="Google Shape;399;gd25154d871_3_22"/>
          <p:cNvGraphicFramePr/>
          <p:nvPr/>
        </p:nvGraphicFramePr>
        <p:xfrm>
          <a:off x="952500" y="3554500"/>
          <a:ext cx="7239000" cy="1200950"/>
        </p:xfrm>
        <a:graphic>
          <a:graphicData uri="http://schemas.openxmlformats.org/drawingml/2006/table">
            <a:tbl>
              <a:tblPr>
                <a:noFill/>
                <a:tableStyleId>{A17EFC70-04CC-4DB9-8214-0405622CA570}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teacher_information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club_schoolYear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activity_information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1:M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teacher_login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1:1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25154d871_3_5"/>
          <p:cNvSpPr txBox="1">
            <a:spLocks noGrp="1"/>
          </p:cNvSpPr>
          <p:nvPr>
            <p:ph type="title"/>
          </p:nvPr>
        </p:nvSpPr>
        <p:spPr>
          <a:xfrm>
            <a:off x="713100" y="191558"/>
            <a:ext cx="7717800" cy="40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mpt"/>
                <a:ea typeface="Prompt"/>
                <a:cs typeface="Prompt"/>
                <a:sym typeface="Prompt"/>
              </a:rPr>
              <a:t>Conceptual model (ERD)</a:t>
            </a:r>
            <a:endParaRPr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d25154d871_3_5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gd25154d871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0" y="1176438"/>
            <a:ext cx="8844698" cy="336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d25154d871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639951"/>
            <a:ext cx="8049349" cy="2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d25154d871_1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" y="1658950"/>
            <a:ext cx="9077750" cy="19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On-screen Show (16:9)</PresentationFormat>
  <Paragraphs>162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Prompt</vt:lpstr>
      <vt:lpstr>Prompt Medium</vt:lpstr>
      <vt:lpstr>Arial</vt:lpstr>
      <vt:lpstr>IBM Plex Sans</vt:lpstr>
      <vt:lpstr>Orbitron</vt:lpstr>
      <vt:lpstr>Prompt SemiBold</vt:lpstr>
      <vt:lpstr>Neon Pitch Deck by Slidesgo</vt:lpstr>
      <vt:lpstr>CCSS CREAMS</vt:lpstr>
      <vt:lpstr>Table of Contents </vt:lpstr>
      <vt:lpstr>Introduction</vt:lpstr>
      <vt:lpstr>Business rule</vt:lpstr>
      <vt:lpstr>Students</vt:lpstr>
      <vt:lpstr>Clubs</vt:lpstr>
      <vt:lpstr>Conceptual model (ERD)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design</vt:lpstr>
      <vt:lpstr>Navigation button</vt:lpstr>
      <vt:lpstr>Navigation button </vt:lpstr>
      <vt:lpstr>Student</vt:lpstr>
      <vt:lpstr>Teacher</vt:lpstr>
      <vt:lpstr>Teacher/ Student CMTs </vt:lpstr>
      <vt:lpstr>Teacher AMTs</vt:lpstr>
      <vt:lpstr>Demonstration (We will show it in live presentation)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CCSS CREAMS</dc:title>
  <cp:lastModifiedBy>KOK Siu Chung</cp:lastModifiedBy>
  <cp:revision>1</cp:revision>
  <dcterms:modified xsi:type="dcterms:W3CDTF">2021-04-15T21:35:28Z</dcterms:modified>
</cp:coreProperties>
</file>